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67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FC850-E9DA-4D1B-8887-EB7AEF81F8A6}" type="datetimeFigureOut">
              <a:rPr lang="ko-KR" altLang="en-US" smtClean="0"/>
              <a:t>2024-04-03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B9123-E145-4EBE-B9FE-A67F1DD49F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887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>
            <a:extLst>
              <a:ext uri="{FF2B5EF4-FFF2-40B4-BE49-F238E27FC236}">
                <a16:creationId xmlns:a16="http://schemas.microsoft.com/office/drawing/2014/main" id="{0955C2E1-A47B-4C93-ADF5-06986634B11E}"/>
              </a:ext>
            </a:extLst>
          </p:cNvPr>
          <p:cNvSpPr/>
          <p:nvPr userDrawn="1"/>
        </p:nvSpPr>
        <p:spPr>
          <a:xfrm>
            <a:off x="1" y="0"/>
            <a:ext cx="12188858" cy="367646"/>
          </a:xfrm>
          <a:prstGeom prst="rect">
            <a:avLst/>
          </a:prstGeom>
          <a:solidFill>
            <a:srgbClr val="0F2A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5E6E4808-4334-45B5-9BE2-7D4F551E60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03D2924-9D07-486D-B58F-2172E96409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E594AF8-7BB8-4FC1-8AF8-F1F4AF55C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BD0BE-E7C2-465C-B8BC-525D6069A4A8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2024-04-03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3ACC753-78B7-4215-A9DA-A2273A811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AC322BD-953A-426F-ACCF-E86A56E5D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C3349-982C-467F-B6E8-48253DE174E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B541A212-9FB9-455A-8589-C231B5990631}"/>
              </a:ext>
            </a:extLst>
          </p:cNvPr>
          <p:cNvSpPr/>
          <p:nvPr userDrawn="1"/>
        </p:nvSpPr>
        <p:spPr>
          <a:xfrm>
            <a:off x="0" y="131974"/>
            <a:ext cx="1725105" cy="263952"/>
          </a:xfrm>
          <a:prstGeom prst="rect">
            <a:avLst/>
          </a:prstGeom>
          <a:solidFill>
            <a:srgbClr val="FF85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5C865476-4C10-4379-9C4F-8348C04664B2}"/>
              </a:ext>
            </a:extLst>
          </p:cNvPr>
          <p:cNvSpPr/>
          <p:nvPr userDrawn="1"/>
        </p:nvSpPr>
        <p:spPr>
          <a:xfrm>
            <a:off x="1670767" y="131974"/>
            <a:ext cx="10518089" cy="263952"/>
          </a:xfrm>
          <a:prstGeom prst="rect">
            <a:avLst/>
          </a:prstGeom>
          <a:solidFill>
            <a:srgbClr val="004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86507A8D-C8EF-42BC-9FC2-F57600CD0F2D}"/>
              </a:ext>
            </a:extLst>
          </p:cNvPr>
          <p:cNvPicPr preferRelativeResize="0"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716281"/>
            <a:ext cx="2997724" cy="1044000"/>
          </a:xfrm>
          <a:prstGeom prst="rect">
            <a:avLst/>
          </a:prstGeom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9655CFF6-D438-4A99-BF73-A3DE6478EDA3}"/>
              </a:ext>
            </a:extLst>
          </p:cNvPr>
          <p:cNvPicPr preferRelativeResize="0"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75975" y="5716281"/>
            <a:ext cx="2912883" cy="1044000"/>
          </a:xfrm>
          <a:prstGeom prst="rect">
            <a:avLst/>
          </a:prstGeom>
        </p:spPr>
      </p:pic>
      <p:pic>
        <p:nvPicPr>
          <p:cNvPr id="19" name="그림 18">
            <a:extLst>
              <a:ext uri="{FF2B5EF4-FFF2-40B4-BE49-F238E27FC236}">
                <a16:creationId xmlns:a16="http://schemas.microsoft.com/office/drawing/2014/main" id="{A14A1EAD-04BC-40F1-B4C8-CA3B0DD59A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22308" y="5717557"/>
            <a:ext cx="6390973" cy="1044000"/>
          </a:xfrm>
          <a:prstGeom prst="rect">
            <a:avLst/>
          </a:prstGeom>
        </p:spPr>
      </p:pic>
      <p:sp>
        <p:nvSpPr>
          <p:cNvPr id="22" name="직사각형 21">
            <a:extLst>
              <a:ext uri="{FF2B5EF4-FFF2-40B4-BE49-F238E27FC236}">
                <a16:creationId xmlns:a16="http://schemas.microsoft.com/office/drawing/2014/main" id="{B594ECAA-95DB-4433-A387-8288BCB0EC3F}"/>
              </a:ext>
            </a:extLst>
          </p:cNvPr>
          <p:cNvSpPr/>
          <p:nvPr userDrawn="1"/>
        </p:nvSpPr>
        <p:spPr>
          <a:xfrm>
            <a:off x="1" y="6740165"/>
            <a:ext cx="12188858" cy="160256"/>
          </a:xfrm>
          <a:prstGeom prst="rect">
            <a:avLst/>
          </a:prstGeom>
          <a:solidFill>
            <a:srgbClr val="0F2A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253FF06E-05F4-4C4A-B3B5-CEC0CF39BC6A}"/>
              </a:ext>
            </a:extLst>
          </p:cNvPr>
          <p:cNvSpPr/>
          <p:nvPr userDrawn="1"/>
        </p:nvSpPr>
        <p:spPr>
          <a:xfrm>
            <a:off x="1" y="5646656"/>
            <a:ext cx="12188858" cy="160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301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14258DB-ECFC-495A-AE0F-3B5FFCFED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F426D7E-A2F1-4222-B046-C260D6CE8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D21CE63-F1A3-49F8-96C0-D24124D5D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6208F-E814-4F45-B2A7-05A84F0247F7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2024-04-03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16F5CCE-9898-478F-8484-9D25CB59F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67C2E80-64A6-4F25-9529-983822D68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C3349-982C-467F-B6E8-48253DE174E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931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44F30D2-0805-4F29-8AA9-73F2F06A79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C05CD81-8846-4D89-B5D0-004A61B179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E21064C-7EAD-4030-AF7D-5240A76B5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02B7-23D1-466B-8227-8EDE3028DEAA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2024-04-03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01C7563-99E5-4CDC-86F3-0F1E7B576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389B3CD-D3C9-4684-AEE0-2C88562EA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C3349-982C-467F-B6E8-48253DE174E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61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1188D72-64E9-47DC-BF1A-832A534CA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291" y="82859"/>
            <a:ext cx="12031744" cy="625073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39F2CF9-8DB2-4E86-BF4E-48FA4CA1E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487" y="1045346"/>
            <a:ext cx="11736368" cy="5179190"/>
          </a:xfrm>
        </p:spPr>
        <p:txBody>
          <a:bodyPr/>
          <a:lstStyle>
            <a:lvl1pPr marL="358775" indent="-358775">
              <a:lnSpc>
                <a:spcPct val="150000"/>
              </a:lnSpc>
              <a:buSzPct val="120000"/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 sz="2400"/>
            </a:lvl1pPr>
            <a:lvl2pPr marL="800100" indent="-342900">
              <a:lnSpc>
                <a:spcPct val="150000"/>
              </a:lnSpc>
              <a:buSzPct val="120000"/>
              <a:buFontTx/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  <a:defRPr sz="2000"/>
            </a:lvl2pPr>
          </a:lstStyle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02EB836-2879-4057-AEDC-02973742B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A36B-972F-49DB-88F2-F04F81CD5AAE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2024-04-03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02C5CAA-7F62-42D2-A23C-2820E6F4D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B036C2FD-89F3-4FB2-8C08-D8B9BE8E72A9}"/>
              </a:ext>
            </a:extLst>
          </p:cNvPr>
          <p:cNvSpPr/>
          <p:nvPr userDrawn="1"/>
        </p:nvSpPr>
        <p:spPr>
          <a:xfrm>
            <a:off x="1" y="6589336"/>
            <a:ext cx="12188858" cy="263953"/>
          </a:xfrm>
          <a:prstGeom prst="rect">
            <a:avLst/>
          </a:prstGeom>
          <a:solidFill>
            <a:srgbClr val="0F2A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DA64B2AB-B6B5-4254-80F3-C5E2365923CD}"/>
              </a:ext>
            </a:extLst>
          </p:cNvPr>
          <p:cNvSpPr/>
          <p:nvPr userDrawn="1"/>
        </p:nvSpPr>
        <p:spPr>
          <a:xfrm>
            <a:off x="0" y="6523347"/>
            <a:ext cx="1725105" cy="171461"/>
          </a:xfrm>
          <a:prstGeom prst="rect">
            <a:avLst/>
          </a:prstGeom>
          <a:solidFill>
            <a:srgbClr val="FF85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F4F24CBA-02F4-44F7-9828-F74B74562D22}"/>
              </a:ext>
            </a:extLst>
          </p:cNvPr>
          <p:cNvSpPr/>
          <p:nvPr userDrawn="1"/>
        </p:nvSpPr>
        <p:spPr>
          <a:xfrm>
            <a:off x="1670767" y="6523347"/>
            <a:ext cx="10518089" cy="171461"/>
          </a:xfrm>
          <a:prstGeom prst="rect">
            <a:avLst/>
          </a:prstGeom>
          <a:solidFill>
            <a:srgbClr val="004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슬라이드 번호 개체 틀 5">
            <a:extLst>
              <a:ext uri="{FF2B5EF4-FFF2-40B4-BE49-F238E27FC236}">
                <a16:creationId xmlns:a16="http://schemas.microsoft.com/office/drawing/2014/main" id="{DCE6A576-6584-4AF4-AABE-EE9746A9A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93027" y="6492875"/>
            <a:ext cx="2743200" cy="2851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6BC3349-982C-467F-B6E8-48253DE174E5}" type="slidenum">
              <a:rPr lang="ko-KR" altLang="en-US" smtClean="0">
                <a:solidFill>
                  <a:prstClr val="white"/>
                </a:solidFill>
              </a:rPr>
              <a:pPr/>
              <a:t>‹#›</a:t>
            </a:fld>
            <a:endParaRPr lang="ko-KR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91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275FE72-DD0F-4A1A-8F80-A709000BD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0B1FAE0-C012-432D-9D10-2E2D990D32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CFA57BA-3220-4BA3-85EC-AAAEEE141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D04C4-4784-46B3-97E8-963AEDD2FE40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2024-04-03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B44266F-E1DF-4854-9AB8-42521302A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5E9B953-AFB4-48DA-836A-3622FD25E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C3349-982C-467F-B6E8-48253DE174E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158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BFA228-95F2-4410-BBD6-E4CD8FA9A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C16A12A-9475-42A9-A744-D129BBA625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997BA5E-A1E7-4A21-AC33-FBC70A2828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76261A2-729A-40AE-90EF-FDF11440F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6C88-5C2F-47D6-81D5-702F44197F63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2024-04-03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55107F7-F119-4599-96B5-726DF0C3C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DAC7BDA-89DF-4A81-BD73-42EC39C9D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C3349-982C-467F-B6E8-48253DE174E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044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78DC1A-D187-4FA3-BC62-3F95E07B6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BC5AAA0-64ED-4C97-ADAC-9A57D2DD1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32AC99C-0C55-49FE-B7CB-31AFDA371D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0976224E-CE8A-4820-8B61-B863B2E5A2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EC2EAA94-F5BB-4F0C-B314-3F31B553BC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1C6FC14-B5D6-4C1C-B1B7-D546C3A34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6E0E-52DD-4924-AD30-BC8A4A70019A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2024-04-03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1F239400-7C6C-4494-ACC1-E3CA30CF7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8676FA3-AA33-4D41-81DE-A124C6C8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C3349-982C-467F-B6E8-48253DE174E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194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FBAF88C-D498-457F-93FD-F8819C9E8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0E882EC-7A65-4D89-B690-910D8A5AE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D8765-C78A-4EE4-B05F-93D84C069433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2024-04-03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8C4AA1B-A3B8-480A-BAE4-65C9E0358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E6C2D25-DA43-4031-BE59-D5B9C9802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C3349-982C-467F-B6E8-48253DE174E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085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16839B4A-7441-42A7-8677-097B7E5FB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76F47-B568-4959-8D3F-73C0EB9C5872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2024-04-03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6552782-58D6-4C28-9CEB-5634D1768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35B6452-01B0-4647-BF71-5F65F415F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C3349-982C-467F-B6E8-48253DE174E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15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9241B62-4EF9-4A2F-B74B-8EED0A822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DDB02B0-3745-4B32-8808-0BDAD74B5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8EC4B78-3D72-4AA9-A87E-0CA78A79A6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990967F-B49B-4AA5-A817-3BFE47D22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89CA-8B88-4DCD-97AD-47412990AADB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2024-04-03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CE55A1C-2808-466D-9848-830712F79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EF82DCC-1B07-4A23-9C47-2423E88AF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C3349-982C-467F-B6E8-48253DE174E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574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597ECA-F23A-4890-BF80-F52E45963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FD3A0BEF-0CA5-4732-A626-3624ADE4B4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A3BF3B9-AD8B-41F4-A201-5403A841B1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D95F77D-CEDC-4FF9-AFEB-8D6382F56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426E-E9B5-44E9-9EFC-A00247CAF3D0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2024-04-03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192EE1A-030C-4070-9D32-468049B9A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8C4F25D-C759-4AEC-8401-96E0FAA07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C3349-982C-467F-B6E8-48253DE174E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524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711F1026-7886-4619-AEC8-5C92BE905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66BA5B0-B81C-40B6-8135-CADCF9DCA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ECA2448-11A1-445C-8941-DCD2AB96C3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13907-E4E5-468A-B91A-23544934A977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2024-04-03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A88E818-1182-4BB2-B99B-45D5B56276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CBC3B2F-C8D4-48E6-832F-EE17A9786B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C3349-982C-467F-B6E8-48253DE174E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905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7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31C903D-9E0B-4246-940C-9F3F7899F98D}"/>
              </a:ext>
            </a:extLst>
          </p:cNvPr>
          <p:cNvSpPr txBox="1"/>
          <p:nvPr/>
        </p:nvSpPr>
        <p:spPr>
          <a:xfrm>
            <a:off x="3795860" y="4647414"/>
            <a:ext cx="460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>
                <a:solidFill>
                  <a:srgbClr val="4472C4">
                    <a:lumMod val="50000"/>
                  </a:srgbClr>
                </a:solidFill>
              </a:rPr>
              <a:t>역량인증센터</a:t>
            </a:r>
            <a:endParaRPr lang="ko-KR" altLang="en-US" sz="2400" b="1" dirty="0">
              <a:solidFill>
                <a:srgbClr val="4472C4">
                  <a:lumMod val="50000"/>
                </a:srgb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5064B4-54C7-4F42-9A19-E8EFE88BA4A9}"/>
              </a:ext>
            </a:extLst>
          </p:cNvPr>
          <p:cNvSpPr txBox="1"/>
          <p:nvPr/>
        </p:nvSpPr>
        <p:spPr>
          <a:xfrm>
            <a:off x="831130" y="2144428"/>
            <a:ext cx="10529740" cy="1057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4800" b="1" dirty="0">
                <a:solidFill>
                  <a:srgbClr val="4472C4">
                    <a:lumMod val="50000"/>
                  </a:srgb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UC </a:t>
            </a:r>
            <a:r>
              <a:rPr lang="ko-KR" altLang="en-US" sz="4800" b="1" dirty="0">
                <a:solidFill>
                  <a:srgbClr val="4472C4">
                    <a:lumMod val="50000"/>
                  </a:srgb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핵심역량 진단 매뉴얼</a:t>
            </a:r>
            <a:endParaRPr lang="en-US" altLang="ko-KR" sz="4800" b="1" dirty="0">
              <a:solidFill>
                <a:srgbClr val="4472C4">
                  <a:lumMod val="50000"/>
                </a:srgb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AEB57737-367F-4B53-89D7-7B18CDFDAE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34" b="89404" l="3406" r="98452">
                        <a14:foregroundMark x1="13003" y1="25828" x2="9443" y2="50331"/>
                        <a14:foregroundMark x1="3560" y1="23179" x2="4489" y2="48344"/>
                        <a14:foregroundMark x1="41950" y1="30464" x2="40712" y2="39735"/>
                        <a14:foregroundMark x1="47059" y1="31126" x2="46904" y2="41060"/>
                        <a14:foregroundMark x1="42732" y1="59155" x2="43963" y2="62252"/>
                        <a14:foregroundMark x1="41331" y1="55629" x2="42040" y2="57413"/>
                        <a14:foregroundMark x1="52012" y1="29139" x2="53095" y2="29139"/>
                        <a14:foregroundMark x1="57276" y1="30464" x2="56966" y2="37748"/>
                        <a14:foregroundMark x1="62074" y1="29139" x2="62074" y2="29139"/>
                        <a14:foregroundMark x1="67492" y1="30464" x2="67492" y2="30464"/>
                        <a14:foregroundMark x1="66718" y1="50993" x2="66718" y2="50993"/>
                        <a14:foregroundMark x1="71517" y1="38411" x2="71517" y2="38411"/>
                        <a14:foregroundMark x1="98452" y1="50331" x2="98452" y2="50331"/>
                        <a14:foregroundMark x1="85139" y1="36424" x2="85139" y2="36424"/>
                        <a14:foregroundMark x1="84985" y1="31788" x2="84985" y2="31788"/>
                        <a14:foregroundMark x1="88235" y1="31788" x2="88235" y2="31788"/>
                        <a14:foregroundMark x1="87461" y1="51656" x2="87461" y2="51656"/>
                        <a14:backgroundMark x1="42260" y1="56291" x2="43034" y2="57616"/>
                        <a14:backgroundMark x1="42415" y1="57616" x2="42879" y2="58278"/>
                        <a14:backgroundMark x1="55728" y1="28477" x2="55728" y2="30464"/>
                        <a14:backgroundMark x1="84830" y1="37086" x2="84830" y2="37086"/>
                      </a14:backgroundRemoval>
                    </a14:imgEffect>
                    <a14:imgEffect>
                      <a14:sharpenSoften amount="3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36" y="508480"/>
            <a:ext cx="2327066" cy="543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70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5C3562E3-2B95-46C9-B0B5-F170C18DC6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727" y="5023205"/>
            <a:ext cx="8653299" cy="716700"/>
          </a:xfrm>
          <a:prstGeom prst="rect">
            <a:avLst/>
          </a:prstGeom>
        </p:spPr>
      </p:pic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2487" y="1598847"/>
            <a:ext cx="11736368" cy="46500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dirty="0"/>
              <a:t>         </a:t>
            </a:r>
            <a:r>
              <a:rPr lang="ko-KR" altLang="en-US" dirty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클로버시스템 </a:t>
            </a:r>
            <a:r>
              <a:rPr lang="en-US" altLang="ko-KR" dirty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en-US" altLang="ko-KR" b="1" u="sng" dirty="0">
                <a:solidFill>
                  <a:srgbClr val="0000CC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clover.uc.ac.kr</a:t>
            </a:r>
            <a:r>
              <a:rPr lang="ko-KR" altLang="en-US" dirty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에</a:t>
            </a:r>
            <a:r>
              <a:rPr lang="en-US" altLang="ko-KR" dirty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dirty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접속 후 로그인</a:t>
            </a:r>
            <a:endParaRPr lang="en-US" altLang="ko-KR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0" indent="0">
              <a:buNone/>
            </a:pPr>
            <a:endParaRPr lang="en-US" altLang="ko-KR" dirty="0"/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         </a:t>
            </a:r>
            <a:r>
              <a:rPr lang="en-US" altLang="ko-KR" dirty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UC</a:t>
            </a:r>
            <a:r>
              <a:rPr lang="ko-KR" altLang="en-US" dirty="0" err="1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포털시스템</a:t>
            </a:r>
            <a:r>
              <a:rPr lang="en-US" altLang="ko-KR" dirty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-</a:t>
            </a:r>
            <a:r>
              <a:rPr lang="ko-KR" altLang="en-US" dirty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클로버시스템 클릭</a:t>
            </a:r>
            <a:r>
              <a:rPr lang="en-US" altLang="ko-KR" dirty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자동로그인 됨</a:t>
            </a:r>
            <a:r>
              <a:rPr lang="en-US" altLang="ko-KR" dirty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C3349-982C-467F-B6E8-48253DE174E5}" type="slidenum">
              <a:rPr lang="ko-KR" altLang="en-US" smtClean="0">
                <a:solidFill>
                  <a:prstClr val="white"/>
                </a:solidFill>
              </a:rPr>
              <a:pPr/>
              <a:t>2</a:t>
            </a:fld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7" name="사각형: 둥근 모서리 16">
            <a:extLst>
              <a:ext uri="{FF2B5EF4-FFF2-40B4-BE49-F238E27FC236}">
                <a16:creationId xmlns:a16="http://schemas.microsoft.com/office/drawing/2014/main" id="{FA4CD79F-4943-4225-BBDC-2CA5B2748AA8}"/>
              </a:ext>
            </a:extLst>
          </p:cNvPr>
          <p:cNvSpPr/>
          <p:nvPr/>
        </p:nvSpPr>
        <p:spPr>
          <a:xfrm>
            <a:off x="8636018" y="5069906"/>
            <a:ext cx="838595" cy="25876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5228B439-95E6-4565-B269-4B1E3F0E45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5038" y="2292745"/>
            <a:ext cx="4658264" cy="1785923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</p:pic>
      <p:sp>
        <p:nvSpPr>
          <p:cNvPr id="9" name="사각형: 둥근 모서리 16">
            <a:extLst>
              <a:ext uri="{FF2B5EF4-FFF2-40B4-BE49-F238E27FC236}">
                <a16:creationId xmlns:a16="http://schemas.microsoft.com/office/drawing/2014/main" id="{586EC7BC-2FF3-42AE-A6E5-521F58B25D3A}"/>
              </a:ext>
            </a:extLst>
          </p:cNvPr>
          <p:cNvSpPr/>
          <p:nvPr/>
        </p:nvSpPr>
        <p:spPr>
          <a:xfrm>
            <a:off x="3867503" y="2864343"/>
            <a:ext cx="2097246" cy="111815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E1D0127F-F7FD-4C59-A38E-E1FF365B52C7}"/>
              </a:ext>
            </a:extLst>
          </p:cNvPr>
          <p:cNvSpPr/>
          <p:nvPr/>
        </p:nvSpPr>
        <p:spPr>
          <a:xfrm>
            <a:off x="0" y="0"/>
            <a:ext cx="12192000" cy="905206"/>
          </a:xfrm>
          <a:prstGeom prst="rect">
            <a:avLst/>
          </a:prstGeom>
          <a:solidFill>
            <a:schemeClr val="tx1">
              <a:lumMod val="95000"/>
              <a:lumOff val="5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>
                <a:solidFill>
                  <a:srgbClr val="FFFF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1. </a:t>
            </a:r>
            <a:r>
              <a:rPr lang="ko-KR" altLang="en-US" sz="2800">
                <a:solidFill>
                  <a:srgbClr val="FFFF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접속</a:t>
            </a:r>
            <a:r>
              <a:rPr lang="ko-KR" altLang="en-US" sz="280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80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800">
                <a:latin typeface="HY헤드라인M" panose="02030600000101010101" pitchFamily="18" charset="-127"/>
                <a:ea typeface="HY헤드라인M" panose="02030600000101010101" pitchFamily="18" charset="-127"/>
              </a:rPr>
              <a:t>역량기반 인재양성 통합관리시스템</a:t>
            </a:r>
            <a:r>
              <a:rPr lang="en-US" altLang="ko-KR" sz="2800">
                <a:latin typeface="HY헤드라인M" panose="02030600000101010101" pitchFamily="18" charset="-127"/>
                <a:ea typeface="HY헤드라인M" panose="02030600000101010101" pitchFamily="18" charset="-127"/>
              </a:rPr>
              <a:t>(CLOVER)</a:t>
            </a:r>
            <a:r>
              <a:rPr lang="ko-KR" altLang="en-US" sz="2800">
                <a:latin typeface="HY헤드라인M" panose="02030600000101010101" pitchFamily="18" charset="-127"/>
                <a:ea typeface="HY헤드라인M" panose="02030600000101010101" pitchFamily="18" charset="-127"/>
              </a:rPr>
              <a:t> 로그인</a:t>
            </a:r>
            <a:endParaRPr lang="ko-KR" altLang="en-US" sz="2800">
              <a:solidFill>
                <a:schemeClr val="bg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pSp>
        <p:nvGrpSpPr>
          <p:cNvPr id="11" name="그룹 1005">
            <a:extLst>
              <a:ext uri="{FF2B5EF4-FFF2-40B4-BE49-F238E27FC236}">
                <a16:creationId xmlns:a16="http://schemas.microsoft.com/office/drawing/2014/main" id="{E84D05FF-836B-4BD6-95E7-A5145786D257}"/>
              </a:ext>
            </a:extLst>
          </p:cNvPr>
          <p:cNvGrpSpPr/>
          <p:nvPr/>
        </p:nvGrpSpPr>
        <p:grpSpPr>
          <a:xfrm>
            <a:off x="582836" y="1721623"/>
            <a:ext cx="872458" cy="409115"/>
            <a:chOff x="356669" y="1718319"/>
            <a:chExt cx="1308687" cy="613672"/>
          </a:xfrm>
        </p:grpSpPr>
        <p:grpSp>
          <p:nvGrpSpPr>
            <p:cNvPr id="12" name="그룹 1006">
              <a:extLst>
                <a:ext uri="{FF2B5EF4-FFF2-40B4-BE49-F238E27FC236}">
                  <a16:creationId xmlns:a16="http://schemas.microsoft.com/office/drawing/2014/main" id="{1B95513D-846D-4159-93BE-61801BFD4D3B}"/>
                </a:ext>
              </a:extLst>
            </p:cNvPr>
            <p:cNvGrpSpPr/>
            <p:nvPr/>
          </p:nvGrpSpPr>
          <p:grpSpPr>
            <a:xfrm>
              <a:off x="356669" y="1718319"/>
              <a:ext cx="1308687" cy="613672"/>
              <a:chOff x="356669" y="1718319"/>
              <a:chExt cx="1308687" cy="613672"/>
            </a:xfrm>
          </p:grpSpPr>
          <p:pic>
            <p:nvPicPr>
              <p:cNvPr id="14" name="Object 19">
                <a:extLst>
                  <a:ext uri="{FF2B5EF4-FFF2-40B4-BE49-F238E27FC236}">
                    <a16:creationId xmlns:a16="http://schemas.microsoft.com/office/drawing/2014/main" id="{D608778F-B42A-4FD3-8CBB-C84EA17E3E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56669" y="1718319"/>
                <a:ext cx="1308687" cy="613672"/>
              </a:xfrm>
              <a:prstGeom prst="rect">
                <a:avLst/>
              </a:prstGeom>
            </p:spPr>
          </p:pic>
        </p:grpSp>
        <p:pic>
          <p:nvPicPr>
            <p:cNvPr id="13" name="Object 21">
              <a:extLst>
                <a:ext uri="{FF2B5EF4-FFF2-40B4-BE49-F238E27FC236}">
                  <a16:creationId xmlns:a16="http://schemas.microsoft.com/office/drawing/2014/main" id="{F371D24D-6CD1-45D5-A72F-02D02CFF70A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96336" y="1795577"/>
              <a:ext cx="463044" cy="477605"/>
            </a:xfrm>
            <a:prstGeom prst="rect">
              <a:avLst/>
            </a:prstGeom>
          </p:spPr>
        </p:pic>
      </p:grpSp>
      <p:grpSp>
        <p:nvGrpSpPr>
          <p:cNvPr id="15" name="그룹 1010">
            <a:extLst>
              <a:ext uri="{FF2B5EF4-FFF2-40B4-BE49-F238E27FC236}">
                <a16:creationId xmlns:a16="http://schemas.microsoft.com/office/drawing/2014/main" id="{0546D6E9-CADA-4117-9C0D-B13C520F738F}"/>
              </a:ext>
            </a:extLst>
          </p:cNvPr>
          <p:cNvGrpSpPr/>
          <p:nvPr/>
        </p:nvGrpSpPr>
        <p:grpSpPr>
          <a:xfrm>
            <a:off x="594066" y="4447220"/>
            <a:ext cx="872458" cy="409115"/>
            <a:chOff x="9614839" y="1802943"/>
            <a:chExt cx="1308687" cy="613672"/>
          </a:xfrm>
        </p:grpSpPr>
        <p:grpSp>
          <p:nvGrpSpPr>
            <p:cNvPr id="16" name="그룹 1011">
              <a:extLst>
                <a:ext uri="{FF2B5EF4-FFF2-40B4-BE49-F238E27FC236}">
                  <a16:creationId xmlns:a16="http://schemas.microsoft.com/office/drawing/2014/main" id="{014B63FB-F336-4D2A-A92E-D1D9C3CEE75F}"/>
                </a:ext>
              </a:extLst>
            </p:cNvPr>
            <p:cNvGrpSpPr/>
            <p:nvPr/>
          </p:nvGrpSpPr>
          <p:grpSpPr>
            <a:xfrm>
              <a:off x="9614839" y="1802943"/>
              <a:ext cx="1308687" cy="613672"/>
              <a:chOff x="9614839" y="1802943"/>
              <a:chExt cx="1308687" cy="613672"/>
            </a:xfrm>
          </p:grpSpPr>
          <p:pic>
            <p:nvPicPr>
              <p:cNvPr id="18" name="Object 35">
                <a:extLst>
                  <a:ext uri="{FF2B5EF4-FFF2-40B4-BE49-F238E27FC236}">
                    <a16:creationId xmlns:a16="http://schemas.microsoft.com/office/drawing/2014/main" id="{CC14CB29-EC1A-40A4-A906-0EE62E0C1F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9614839" y="1802943"/>
                <a:ext cx="1308687" cy="613672"/>
              </a:xfrm>
              <a:prstGeom prst="rect">
                <a:avLst/>
              </a:prstGeom>
            </p:spPr>
          </p:pic>
        </p:grpSp>
        <p:pic>
          <p:nvPicPr>
            <p:cNvPr id="17" name="Object 37">
              <a:extLst>
                <a:ext uri="{FF2B5EF4-FFF2-40B4-BE49-F238E27FC236}">
                  <a16:creationId xmlns:a16="http://schemas.microsoft.com/office/drawing/2014/main" id="{8D757912-A324-497E-8C67-429879155FB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054166" y="1888527"/>
              <a:ext cx="498000" cy="469281"/>
            </a:xfrm>
            <a:prstGeom prst="rect">
              <a:avLst/>
            </a:prstGeom>
          </p:spPr>
        </p:pic>
      </p:grpSp>
      <p:sp>
        <p:nvSpPr>
          <p:cNvPr id="19" name="Title 20">
            <a:extLst>
              <a:ext uri="{FF2B5EF4-FFF2-40B4-BE49-F238E27FC236}">
                <a16:creationId xmlns:a16="http://schemas.microsoft.com/office/drawing/2014/main" id="{D1299632-B1FA-4F26-81D7-6204FE92EE10}"/>
              </a:ext>
            </a:extLst>
          </p:cNvPr>
          <p:cNvSpPr txBox="1">
            <a:spLocks/>
          </p:cNvSpPr>
          <p:nvPr/>
        </p:nvSpPr>
        <p:spPr>
          <a:xfrm>
            <a:off x="6426069" y="3012097"/>
            <a:ext cx="4721264" cy="485047"/>
          </a:xfrm>
          <a:prstGeom prst="rect">
            <a:avLst/>
          </a:prstGeom>
          <a:noFill/>
        </p:spPr>
        <p:txBody>
          <a:bodyPr wrap="none" rtlCol="0"/>
          <a:lstStyle>
            <a:defPPr>
              <a:defRPr lang="en-US"/>
            </a:defPPr>
            <a:lvl1pPr latinLnBrk="1">
              <a:lnSpc>
                <a:spcPct val="150000"/>
              </a:lnSpc>
              <a:spcBef>
                <a:spcPct val="0"/>
              </a:spcBef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+mj-cs"/>
              </a:defRPr>
            </a:lvl1pPr>
          </a:lstStyle>
          <a:p>
            <a:r>
              <a:rPr lang="ko-KR" altLang="en-US" sz="1400">
                <a:solidFill>
                  <a:schemeClr val="bg1">
                    <a:lumMod val="50000"/>
                  </a:schemeClr>
                </a:solidFill>
              </a:rPr>
              <a:t>아이디와 패스워드는 </a:t>
            </a:r>
            <a:r>
              <a:rPr lang="en-US" altLang="ko-KR" sz="1400">
                <a:solidFill>
                  <a:schemeClr val="bg1">
                    <a:lumMod val="50000"/>
                  </a:schemeClr>
                </a:solidFill>
              </a:rPr>
              <a:t>UR</a:t>
            </a:r>
            <a:r>
              <a:rPr lang="ko-KR" altLang="en-US" sz="1400">
                <a:solidFill>
                  <a:schemeClr val="bg1">
                    <a:lumMod val="50000"/>
                  </a:schemeClr>
                </a:solidFill>
              </a:rPr>
              <a:t>포털시스템 계정과 동일함</a:t>
            </a:r>
          </a:p>
        </p:txBody>
      </p:sp>
      <p:grpSp>
        <p:nvGrpSpPr>
          <p:cNvPr id="20" name="그룹 1018">
            <a:extLst>
              <a:ext uri="{FF2B5EF4-FFF2-40B4-BE49-F238E27FC236}">
                <a16:creationId xmlns:a16="http://schemas.microsoft.com/office/drawing/2014/main" id="{5D21AA41-A062-4C3D-A414-88A6D95415AB}"/>
              </a:ext>
            </a:extLst>
          </p:cNvPr>
          <p:cNvGrpSpPr/>
          <p:nvPr/>
        </p:nvGrpSpPr>
        <p:grpSpPr>
          <a:xfrm>
            <a:off x="6148700" y="3085820"/>
            <a:ext cx="277369" cy="337602"/>
            <a:chOff x="10923526" y="6438623"/>
            <a:chExt cx="416053" cy="506403"/>
          </a:xfrm>
        </p:grpSpPr>
        <p:pic>
          <p:nvPicPr>
            <p:cNvPr id="21" name="Object 61">
              <a:extLst>
                <a:ext uri="{FF2B5EF4-FFF2-40B4-BE49-F238E27FC236}">
                  <a16:creationId xmlns:a16="http://schemas.microsoft.com/office/drawing/2014/main" id="{17E83583-6F4E-40F8-91CE-D683344FBFB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923526" y="6438623"/>
              <a:ext cx="416053" cy="506403"/>
            </a:xfrm>
            <a:prstGeom prst="rect">
              <a:avLst/>
            </a:prstGeom>
          </p:spPr>
        </p:pic>
      </p:grpSp>
      <p:grpSp>
        <p:nvGrpSpPr>
          <p:cNvPr id="22" name="그룹 1018">
            <a:extLst>
              <a:ext uri="{FF2B5EF4-FFF2-40B4-BE49-F238E27FC236}">
                <a16:creationId xmlns:a16="http://schemas.microsoft.com/office/drawing/2014/main" id="{696F361E-A511-41FB-8DC0-06FFD97654F6}"/>
              </a:ext>
            </a:extLst>
          </p:cNvPr>
          <p:cNvGrpSpPr/>
          <p:nvPr/>
        </p:nvGrpSpPr>
        <p:grpSpPr>
          <a:xfrm>
            <a:off x="6905879" y="5386483"/>
            <a:ext cx="232370" cy="337602"/>
            <a:chOff x="10923526" y="6438623"/>
            <a:chExt cx="416053" cy="506403"/>
          </a:xfrm>
        </p:grpSpPr>
        <p:pic>
          <p:nvPicPr>
            <p:cNvPr id="23" name="Object 61">
              <a:extLst>
                <a:ext uri="{FF2B5EF4-FFF2-40B4-BE49-F238E27FC236}">
                  <a16:creationId xmlns:a16="http://schemas.microsoft.com/office/drawing/2014/main" id="{6B68C9C4-670F-423B-8433-EF9A76445D3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923526" y="6438623"/>
              <a:ext cx="416053" cy="506403"/>
            </a:xfrm>
            <a:prstGeom prst="rect">
              <a:avLst/>
            </a:prstGeom>
          </p:spPr>
        </p:pic>
      </p:grpSp>
      <p:sp>
        <p:nvSpPr>
          <p:cNvPr id="24" name="Title 20">
            <a:extLst>
              <a:ext uri="{FF2B5EF4-FFF2-40B4-BE49-F238E27FC236}">
                <a16:creationId xmlns:a16="http://schemas.microsoft.com/office/drawing/2014/main" id="{A1F2DD35-3C0F-41E8-876F-3C4254F03952}"/>
              </a:ext>
            </a:extLst>
          </p:cNvPr>
          <p:cNvSpPr txBox="1">
            <a:spLocks/>
          </p:cNvSpPr>
          <p:nvPr/>
        </p:nvSpPr>
        <p:spPr>
          <a:xfrm>
            <a:off x="7138249" y="5338018"/>
            <a:ext cx="3955317" cy="458053"/>
          </a:xfrm>
          <a:prstGeom prst="rect">
            <a:avLst/>
          </a:prstGeom>
          <a:noFill/>
        </p:spPr>
        <p:txBody>
          <a:bodyPr wrap="none" rtlCol="0"/>
          <a:lstStyle>
            <a:defPPr>
              <a:defRPr lang="en-US"/>
            </a:defPPr>
            <a:lvl1pPr latinLnBrk="1">
              <a:lnSpc>
                <a:spcPct val="150000"/>
              </a:lnSpc>
              <a:spcBef>
                <a:spcPct val="0"/>
              </a:spcBef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+mj-cs"/>
              </a:defRPr>
            </a:lvl1pPr>
          </a:lstStyle>
          <a:p>
            <a:r>
              <a:rPr lang="ko-KR" altLang="en-US" sz="1400">
                <a:solidFill>
                  <a:schemeClr val="bg1">
                    <a:lumMod val="50000"/>
                  </a:schemeClr>
                </a:solidFill>
              </a:rPr>
              <a:t>포털시스템 로그인 후 </a:t>
            </a:r>
            <a:r>
              <a:rPr lang="en-US" altLang="ko-KR" sz="1400">
                <a:solidFill>
                  <a:schemeClr val="bg1">
                    <a:lumMod val="50000"/>
                  </a:schemeClr>
                </a:solidFill>
              </a:rPr>
              <a:t>[</a:t>
            </a:r>
            <a:r>
              <a:rPr lang="ko-KR" altLang="en-US" sz="1400">
                <a:solidFill>
                  <a:schemeClr val="bg1">
                    <a:lumMod val="50000"/>
                  </a:schemeClr>
                </a:solidFill>
              </a:rPr>
              <a:t>클로버시스템</a:t>
            </a:r>
            <a:r>
              <a:rPr lang="en-US" altLang="ko-KR" sz="1400">
                <a:solidFill>
                  <a:schemeClr val="bg1">
                    <a:lumMod val="50000"/>
                  </a:schemeClr>
                </a:solidFill>
              </a:rPr>
              <a:t>] </a:t>
            </a:r>
            <a:r>
              <a:rPr lang="ko-KR" altLang="en-US" sz="1400">
                <a:solidFill>
                  <a:schemeClr val="bg1">
                    <a:lumMod val="50000"/>
                  </a:schemeClr>
                </a:solidFill>
              </a:rPr>
              <a:t>클릭</a:t>
            </a:r>
            <a:endParaRPr lang="en-US" altLang="ko-KR" sz="14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타원 25">
            <a:extLst>
              <a:ext uri="{FF2B5EF4-FFF2-40B4-BE49-F238E27FC236}">
                <a16:creationId xmlns:a16="http://schemas.microsoft.com/office/drawing/2014/main" id="{0ADBC9ED-B87D-4D01-92E5-EAE0CE53BBB2}"/>
              </a:ext>
            </a:extLst>
          </p:cNvPr>
          <p:cNvSpPr/>
          <p:nvPr/>
        </p:nvSpPr>
        <p:spPr>
          <a:xfrm>
            <a:off x="407325" y="1397914"/>
            <a:ext cx="144767" cy="14476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id="{C5EBD62D-6E8C-4DAA-B5E5-BCCA8835F725}"/>
              </a:ext>
            </a:extLst>
          </p:cNvPr>
          <p:cNvCxnSpPr>
            <a:cxnSpLocks/>
          </p:cNvCxnSpPr>
          <p:nvPr/>
        </p:nvCxnSpPr>
        <p:spPr>
          <a:xfrm flipV="1">
            <a:off x="530891" y="1461843"/>
            <a:ext cx="6820087" cy="16413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E05FDD7C-25EA-44CB-AF04-8BD8F8072BD6}"/>
              </a:ext>
            </a:extLst>
          </p:cNvPr>
          <p:cNvSpPr txBox="1"/>
          <p:nvPr/>
        </p:nvSpPr>
        <p:spPr>
          <a:xfrm>
            <a:off x="577847" y="1026452"/>
            <a:ext cx="6704504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133">
                <a:solidFill>
                  <a:schemeClr val="tx2">
                    <a:lumMod val="60000"/>
                    <a:lumOff val="40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클로버시스템 접속방법</a:t>
            </a:r>
            <a:r>
              <a:rPr lang="en-US" altLang="ko-KR" sz="2133">
                <a:solidFill>
                  <a:schemeClr val="tx2">
                    <a:lumMod val="60000"/>
                    <a:lumOff val="40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133">
                <a:solidFill>
                  <a:schemeClr val="tx2">
                    <a:lumMod val="60000"/>
                    <a:lumOff val="40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아래 둘 중에 선택</a:t>
            </a:r>
            <a:r>
              <a:rPr lang="en-US" altLang="ko-KR" sz="2133">
                <a:solidFill>
                  <a:schemeClr val="tx2">
                    <a:lumMod val="60000"/>
                    <a:lumOff val="40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lang="ko-KR" altLang="en-US" sz="2133">
              <a:solidFill>
                <a:schemeClr val="tx2">
                  <a:lumMod val="60000"/>
                  <a:lumOff val="40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2790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49AF1AC0-0353-4E8E-A028-C842161060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539" y="1476441"/>
            <a:ext cx="10946921" cy="3509260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C3349-982C-467F-B6E8-48253DE174E5}" type="slidenum">
              <a:rPr lang="ko-KR" altLang="en-US" smtClean="0">
                <a:solidFill>
                  <a:prstClr val="white"/>
                </a:solidFill>
              </a:rPr>
              <a:pPr/>
              <a:t>3</a:t>
            </a:fld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1BA9B7-DB85-4E32-B29F-C5CB4BECDB8D}"/>
              </a:ext>
            </a:extLst>
          </p:cNvPr>
          <p:cNvSpPr txBox="1"/>
          <p:nvPr/>
        </p:nvSpPr>
        <p:spPr>
          <a:xfrm>
            <a:off x="2878323" y="197237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>
                <a:solidFill>
                  <a:srgbClr val="FF0000"/>
                </a:solidFill>
              </a:rPr>
              <a:t>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2A8687-0F63-4551-83CC-977EE7F5D65D}"/>
              </a:ext>
            </a:extLst>
          </p:cNvPr>
          <p:cNvSpPr txBox="1"/>
          <p:nvPr/>
        </p:nvSpPr>
        <p:spPr>
          <a:xfrm>
            <a:off x="2459026" y="323107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>
                <a:solidFill>
                  <a:srgbClr val="FF0000"/>
                </a:solidFill>
              </a:rPr>
              <a:t>②</a:t>
            </a:r>
          </a:p>
        </p:txBody>
      </p:sp>
      <p:sp>
        <p:nvSpPr>
          <p:cNvPr id="9" name="사각형: 둥근 모서리 16">
            <a:extLst>
              <a:ext uri="{FF2B5EF4-FFF2-40B4-BE49-F238E27FC236}">
                <a16:creationId xmlns:a16="http://schemas.microsoft.com/office/drawing/2014/main" id="{FA4CD79F-4943-4225-BBDC-2CA5B2748AA8}"/>
              </a:ext>
            </a:extLst>
          </p:cNvPr>
          <p:cNvSpPr/>
          <p:nvPr/>
        </p:nvSpPr>
        <p:spPr>
          <a:xfrm>
            <a:off x="3139992" y="2221580"/>
            <a:ext cx="685800" cy="61568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10" name="사각형: 둥근 모서리 16">
            <a:extLst>
              <a:ext uri="{FF2B5EF4-FFF2-40B4-BE49-F238E27FC236}">
                <a16:creationId xmlns:a16="http://schemas.microsoft.com/office/drawing/2014/main" id="{FA4CD79F-4943-4225-BBDC-2CA5B2748AA8}"/>
              </a:ext>
            </a:extLst>
          </p:cNvPr>
          <p:cNvSpPr/>
          <p:nvPr/>
        </p:nvSpPr>
        <p:spPr>
          <a:xfrm>
            <a:off x="3063594" y="3353187"/>
            <a:ext cx="838595" cy="25876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714BFC2F-2777-45E5-AFA0-8D9C7A6E64B0}"/>
              </a:ext>
            </a:extLst>
          </p:cNvPr>
          <p:cNvSpPr/>
          <p:nvPr/>
        </p:nvSpPr>
        <p:spPr>
          <a:xfrm>
            <a:off x="0" y="-9835"/>
            <a:ext cx="12192000" cy="905206"/>
          </a:xfrm>
          <a:prstGeom prst="rect">
            <a:avLst/>
          </a:prstGeom>
          <a:solidFill>
            <a:schemeClr val="tx1">
              <a:lumMod val="95000"/>
              <a:lumOff val="5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>
                <a:solidFill>
                  <a:srgbClr val="FFFF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2. </a:t>
            </a:r>
            <a:r>
              <a:rPr lang="ko-KR" altLang="en-US" sz="2800">
                <a:solidFill>
                  <a:srgbClr val="FFFF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메뉴 찾아가기 </a:t>
            </a:r>
            <a:r>
              <a:rPr lang="en-US" altLang="ko-KR" sz="2800">
                <a:latin typeface="HY헤드라인M" panose="02030600000101010101" pitchFamily="18" charset="-127"/>
                <a:ea typeface="HY헤드라인M" panose="02030600000101010101" pitchFamily="18" charset="-127"/>
              </a:rPr>
              <a:t>: [</a:t>
            </a:r>
            <a:r>
              <a:rPr lang="ko-KR" altLang="en-US" sz="2800">
                <a:latin typeface="HY헤드라인M" panose="02030600000101010101" pitchFamily="18" charset="-127"/>
                <a:ea typeface="HY헤드라인M" panose="02030600000101010101" pitchFamily="18" charset="-127"/>
              </a:rPr>
              <a:t>진단</a:t>
            </a:r>
            <a:r>
              <a:rPr lang="en-US" altLang="ko-KR" sz="2800">
                <a:latin typeface="HY헤드라인M" panose="02030600000101010101" pitchFamily="18" charset="-127"/>
                <a:ea typeface="HY헤드라인M" panose="02030600000101010101" pitchFamily="18" charset="-127"/>
              </a:rPr>
              <a:t>]</a:t>
            </a:r>
            <a:r>
              <a:rPr lang="ko-KR" altLang="en-US" sz="280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800">
                <a:latin typeface="HY헤드라인M" panose="02030600000101010101" pitchFamily="18" charset="-127"/>
                <a:ea typeface="HY헤드라인M" panose="02030600000101010101" pitchFamily="18" charset="-127"/>
              </a:rPr>
              <a:t>– [</a:t>
            </a:r>
            <a:r>
              <a:rPr lang="ko-KR" altLang="en-US" sz="2800">
                <a:latin typeface="HY헤드라인M" panose="02030600000101010101" pitchFamily="18" charset="-127"/>
                <a:ea typeface="HY헤드라인M" panose="02030600000101010101" pitchFamily="18" charset="-127"/>
              </a:rPr>
              <a:t>핵심역량진단</a:t>
            </a:r>
            <a:r>
              <a:rPr lang="en-US" altLang="ko-KR" sz="2800">
                <a:latin typeface="HY헤드라인M" panose="02030600000101010101" pitchFamily="18" charset="-127"/>
                <a:ea typeface="HY헤드라인M" panose="02030600000101010101" pitchFamily="18" charset="-127"/>
              </a:rPr>
              <a:t>] </a:t>
            </a:r>
            <a:r>
              <a:rPr lang="ko-KR" altLang="en-US" sz="2800">
                <a:latin typeface="HY헤드라인M" panose="02030600000101010101" pitchFamily="18" charset="-127"/>
                <a:ea typeface="HY헤드라인M" panose="02030600000101010101" pitchFamily="18" charset="-127"/>
              </a:rPr>
              <a:t>선택</a:t>
            </a:r>
            <a:endParaRPr lang="ko-KR" altLang="en-US" sz="2800">
              <a:solidFill>
                <a:schemeClr val="accent4">
                  <a:lumMod val="60000"/>
                  <a:lumOff val="40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pic>
        <p:nvPicPr>
          <p:cNvPr id="12" name="그래픽 11" descr="오른쪽을 가리키는 검지">
            <a:extLst>
              <a:ext uri="{FF2B5EF4-FFF2-40B4-BE49-F238E27FC236}">
                <a16:creationId xmlns:a16="http://schemas.microsoft.com/office/drawing/2014/main" id="{E85564CB-1F6E-459D-A232-AC113647EE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399807" flipH="1">
            <a:off x="3864091" y="3275158"/>
            <a:ext cx="914400" cy="914400"/>
          </a:xfrm>
          <a:prstGeom prst="rect">
            <a:avLst/>
          </a:prstGeom>
        </p:spPr>
      </p:pic>
      <p:sp>
        <p:nvSpPr>
          <p:cNvPr id="13" name="직사각형 12">
            <a:extLst>
              <a:ext uri="{FF2B5EF4-FFF2-40B4-BE49-F238E27FC236}">
                <a16:creationId xmlns:a16="http://schemas.microsoft.com/office/drawing/2014/main" id="{E28F7521-A1A1-429B-BC10-6F0CA65FBE3F}"/>
              </a:ext>
            </a:extLst>
          </p:cNvPr>
          <p:cNvSpPr/>
          <p:nvPr/>
        </p:nvSpPr>
        <p:spPr>
          <a:xfrm>
            <a:off x="2102471" y="1673683"/>
            <a:ext cx="856391" cy="1634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4004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>
            <a:extLst>
              <a:ext uri="{FF2B5EF4-FFF2-40B4-BE49-F238E27FC236}">
                <a16:creationId xmlns:a16="http://schemas.microsoft.com/office/drawing/2014/main" id="{930F5B73-66E4-4FEA-BE40-53E4EAD10C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46" y="1080555"/>
            <a:ext cx="12154054" cy="2447365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C3349-982C-467F-B6E8-48253DE174E5}" type="slidenum">
              <a:rPr lang="ko-KR" altLang="en-US" smtClean="0">
                <a:solidFill>
                  <a:prstClr val="white"/>
                </a:solidFill>
              </a:rPr>
              <a:pPr/>
              <a:t>4</a:t>
            </a:fld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6" name="사각형: 둥근 모서리 16">
            <a:extLst>
              <a:ext uri="{FF2B5EF4-FFF2-40B4-BE49-F238E27FC236}">
                <a16:creationId xmlns:a16="http://schemas.microsoft.com/office/drawing/2014/main" id="{FA4CD79F-4943-4225-BBDC-2CA5B2748AA8}"/>
              </a:ext>
            </a:extLst>
          </p:cNvPr>
          <p:cNvSpPr/>
          <p:nvPr/>
        </p:nvSpPr>
        <p:spPr>
          <a:xfrm>
            <a:off x="5298315" y="1497426"/>
            <a:ext cx="730708" cy="197921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66249E3A-9F0C-4F59-942F-A1B098331690}"/>
              </a:ext>
            </a:extLst>
          </p:cNvPr>
          <p:cNvSpPr/>
          <p:nvPr/>
        </p:nvSpPr>
        <p:spPr>
          <a:xfrm>
            <a:off x="0" y="0"/>
            <a:ext cx="12192000" cy="905206"/>
          </a:xfrm>
          <a:prstGeom prst="rect">
            <a:avLst/>
          </a:prstGeom>
          <a:solidFill>
            <a:schemeClr val="tx1">
              <a:lumMod val="95000"/>
              <a:lumOff val="5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>
                <a:solidFill>
                  <a:srgbClr val="FFFF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3. </a:t>
            </a:r>
            <a:r>
              <a:rPr lang="ko-KR" altLang="en-US" sz="2800">
                <a:solidFill>
                  <a:srgbClr val="FFFF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진단실시 </a:t>
            </a:r>
            <a:r>
              <a:rPr lang="en-US" altLang="ko-KR" sz="280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800">
                <a:latin typeface="HY헤드라인M" panose="02030600000101010101" pitchFamily="18" charset="-127"/>
                <a:ea typeface="HY헤드라인M" panose="02030600000101010101" pitchFamily="18" charset="-127"/>
              </a:rPr>
              <a:t>해당 진단평가항목의 </a:t>
            </a:r>
            <a:r>
              <a:rPr lang="en-US" altLang="ko-KR" sz="2800">
                <a:latin typeface="HY헤드라인M" panose="02030600000101010101" pitchFamily="18" charset="-127"/>
                <a:ea typeface="HY헤드라인M" panose="02030600000101010101" pitchFamily="18" charset="-127"/>
              </a:rPr>
              <a:t>[</a:t>
            </a:r>
            <a:r>
              <a:rPr lang="ko-KR" altLang="en-US" sz="2800">
                <a:latin typeface="HY헤드라인M" panose="02030600000101010101" pitchFamily="18" charset="-127"/>
                <a:ea typeface="HY헤드라인M" panose="02030600000101010101" pitchFamily="18" charset="-127"/>
              </a:rPr>
              <a:t>진단하기</a:t>
            </a:r>
            <a:r>
              <a:rPr lang="en-US" altLang="ko-KR" sz="2800">
                <a:latin typeface="HY헤드라인M" panose="02030600000101010101" pitchFamily="18" charset="-127"/>
                <a:ea typeface="HY헤드라인M" panose="02030600000101010101" pitchFamily="18" charset="-127"/>
              </a:rPr>
              <a:t>] </a:t>
            </a:r>
            <a:r>
              <a:rPr lang="ko-KR" altLang="en-US" sz="2800">
                <a:latin typeface="HY헤드라인M" panose="02030600000101010101" pitchFamily="18" charset="-127"/>
                <a:ea typeface="HY헤드라인M" panose="02030600000101010101" pitchFamily="18" charset="-127"/>
              </a:rPr>
              <a:t>선택</a:t>
            </a:r>
            <a:endParaRPr lang="ko-KR" altLang="en-US" sz="2800">
              <a:solidFill>
                <a:schemeClr val="accent4">
                  <a:lumMod val="60000"/>
                  <a:lumOff val="40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pic>
        <p:nvPicPr>
          <p:cNvPr id="9" name="그래픽 8" descr="오른쪽을 가리키는 검지">
            <a:extLst>
              <a:ext uri="{FF2B5EF4-FFF2-40B4-BE49-F238E27FC236}">
                <a16:creationId xmlns:a16="http://schemas.microsoft.com/office/drawing/2014/main" id="{4A6EBBD0-0B2B-4213-9D67-17ABDD2D4E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7984911" flipH="1">
            <a:off x="4712353" y="2818025"/>
            <a:ext cx="914400" cy="9144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F4A46AD-D1D0-4ADF-8A2E-C71E137AAB7A}"/>
              </a:ext>
            </a:extLst>
          </p:cNvPr>
          <p:cNvSpPr txBox="1"/>
          <p:nvPr/>
        </p:nvSpPr>
        <p:spPr>
          <a:xfrm>
            <a:off x="2153531" y="2150348"/>
            <a:ext cx="21996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2024.04.08.~2024.04.22.</a:t>
            </a:r>
            <a:endParaRPr lang="ko-KR" altLang="en-US" sz="14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DC9552-51B6-4B71-946B-6B5F31EDCE86}"/>
              </a:ext>
            </a:extLst>
          </p:cNvPr>
          <p:cNvSpPr txBox="1"/>
          <p:nvPr/>
        </p:nvSpPr>
        <p:spPr>
          <a:xfrm>
            <a:off x="2438200" y="1750558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>
                <a:latin typeface="HY헤드라인M" panose="02030600000101010101" pitchFamily="18" charset="-127"/>
                <a:ea typeface="HY헤드라인M" panose="02030600000101010101" pitchFamily="18" charset="-127"/>
              </a:rPr>
              <a:t>사전진단평가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54B7C44E-ED88-4909-8FB3-F09268299A4C}"/>
              </a:ext>
            </a:extLst>
          </p:cNvPr>
          <p:cNvSpPr/>
          <p:nvPr/>
        </p:nvSpPr>
        <p:spPr>
          <a:xfrm>
            <a:off x="1917132" y="1152800"/>
            <a:ext cx="446541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사전진단평가 기간 </a:t>
            </a:r>
            <a:r>
              <a:rPr lang="en-US" altLang="ko-KR" sz="1600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2024.04.08.~2024.04.22.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70882299-4FF4-46A5-9429-F60FA093C783}"/>
              </a:ext>
            </a:extLst>
          </p:cNvPr>
          <p:cNvSpPr/>
          <p:nvPr/>
        </p:nvSpPr>
        <p:spPr>
          <a:xfrm>
            <a:off x="6978102" y="1147820"/>
            <a:ext cx="51581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※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사후진단평가는 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2024.11.25.~2024.12.11.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실시 예정</a:t>
            </a:r>
            <a:endParaRPr lang="en-US" altLang="ko-KR" sz="1600" dirty="0">
              <a:solidFill>
                <a:schemeClr val="bg2">
                  <a:lumMod val="50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08929E2-81AE-471D-A349-25C24BD855F0}"/>
              </a:ext>
            </a:extLst>
          </p:cNvPr>
          <p:cNvSpPr txBox="1"/>
          <p:nvPr/>
        </p:nvSpPr>
        <p:spPr>
          <a:xfrm>
            <a:off x="8266254" y="2126529"/>
            <a:ext cx="21996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2024.11.25.~2024.12.11.</a:t>
            </a:r>
            <a:endParaRPr lang="ko-KR" altLang="en-US" sz="14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FE16217-BCF7-4199-9E58-372BF61F2A65}"/>
              </a:ext>
            </a:extLst>
          </p:cNvPr>
          <p:cNvSpPr txBox="1"/>
          <p:nvPr/>
        </p:nvSpPr>
        <p:spPr>
          <a:xfrm>
            <a:off x="8646309" y="1750558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사후진단평가</a:t>
            </a:r>
          </a:p>
        </p:txBody>
      </p:sp>
      <p:pic>
        <p:nvPicPr>
          <p:cNvPr id="21" name="그림 20">
            <a:extLst>
              <a:ext uri="{FF2B5EF4-FFF2-40B4-BE49-F238E27FC236}">
                <a16:creationId xmlns:a16="http://schemas.microsoft.com/office/drawing/2014/main" id="{BF6034F8-E0CE-4719-93FE-033ECF0962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946" y="3787124"/>
            <a:ext cx="6124575" cy="2657475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</p:pic>
      <p:sp>
        <p:nvSpPr>
          <p:cNvPr id="22" name="사각형: 둥근 모서리 16">
            <a:extLst>
              <a:ext uri="{FF2B5EF4-FFF2-40B4-BE49-F238E27FC236}">
                <a16:creationId xmlns:a16="http://schemas.microsoft.com/office/drawing/2014/main" id="{02BDB026-CF1B-4517-816A-C7B34B6A003D}"/>
              </a:ext>
            </a:extLst>
          </p:cNvPr>
          <p:cNvSpPr/>
          <p:nvPr/>
        </p:nvSpPr>
        <p:spPr>
          <a:xfrm>
            <a:off x="291296" y="5087086"/>
            <a:ext cx="4092411" cy="51560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CEE1F39-062A-4F65-B692-EA5DF32B53FC}"/>
              </a:ext>
            </a:extLst>
          </p:cNvPr>
          <p:cNvSpPr txBox="1"/>
          <p:nvPr/>
        </p:nvSpPr>
        <p:spPr>
          <a:xfrm>
            <a:off x="4525317" y="5175612"/>
            <a:ext cx="62393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FF0000"/>
                </a:solidFill>
              </a:rPr>
              <a:t>※ </a:t>
            </a:r>
            <a:r>
              <a:rPr lang="ko-KR" altLang="en-US" sz="1600" b="1" dirty="0">
                <a:solidFill>
                  <a:srgbClr val="FF0000"/>
                </a:solidFill>
              </a:rPr>
              <a:t>본인에 가장 가까운 항목 체크</a:t>
            </a:r>
            <a:r>
              <a:rPr lang="en-US" altLang="ko-KR" sz="1600" b="1" dirty="0">
                <a:solidFill>
                  <a:srgbClr val="FF0000"/>
                </a:solidFill>
              </a:rPr>
              <a:t>(</a:t>
            </a:r>
            <a:r>
              <a:rPr lang="ko-KR" altLang="en-US" sz="1600" b="1" dirty="0">
                <a:solidFill>
                  <a:srgbClr val="FF0000"/>
                </a:solidFill>
              </a:rPr>
              <a:t>총 </a:t>
            </a:r>
            <a:r>
              <a:rPr lang="en-US" altLang="ko-KR" sz="1600" b="1" dirty="0">
                <a:solidFill>
                  <a:srgbClr val="FF0000"/>
                </a:solidFill>
              </a:rPr>
              <a:t>87</a:t>
            </a:r>
            <a:r>
              <a:rPr lang="ko-KR" altLang="en-US" sz="1600" b="1" dirty="0">
                <a:solidFill>
                  <a:srgbClr val="FF0000"/>
                </a:solidFill>
              </a:rPr>
              <a:t>개 문항</a:t>
            </a:r>
            <a:r>
              <a:rPr lang="en-US" altLang="ko-KR" sz="1600" b="1" dirty="0">
                <a:solidFill>
                  <a:srgbClr val="FF0000"/>
                </a:solidFill>
              </a:rPr>
              <a:t>, 7</a:t>
            </a:r>
            <a:r>
              <a:rPr lang="ko-KR" altLang="en-US" sz="1600" b="1" dirty="0" err="1">
                <a:solidFill>
                  <a:srgbClr val="FF0000"/>
                </a:solidFill>
              </a:rPr>
              <a:t>분정도</a:t>
            </a:r>
            <a:r>
              <a:rPr lang="ko-KR" altLang="en-US" sz="1600" b="1" dirty="0">
                <a:solidFill>
                  <a:srgbClr val="FF0000"/>
                </a:solidFill>
              </a:rPr>
              <a:t> 소요</a:t>
            </a:r>
            <a:r>
              <a:rPr lang="en-US" altLang="ko-KR" sz="1600" b="1" dirty="0">
                <a:solidFill>
                  <a:srgbClr val="FF0000"/>
                </a:solidFill>
              </a:rPr>
              <a:t>)</a:t>
            </a:r>
            <a:endParaRPr lang="ko-KR" altLang="en-US" sz="1600" b="1" dirty="0">
              <a:solidFill>
                <a:srgbClr val="FF0000"/>
              </a:solidFill>
            </a:endParaRPr>
          </a:p>
        </p:txBody>
      </p:sp>
      <p:cxnSp>
        <p:nvCxnSpPr>
          <p:cNvPr id="24" name="연결선: 꺾임 23">
            <a:extLst>
              <a:ext uri="{FF2B5EF4-FFF2-40B4-BE49-F238E27FC236}">
                <a16:creationId xmlns:a16="http://schemas.microsoft.com/office/drawing/2014/main" id="{3EC8CE61-A21D-4776-AFB5-61AEEE8626C3}"/>
              </a:ext>
            </a:extLst>
          </p:cNvPr>
          <p:cNvCxnSpPr>
            <a:cxnSpLocks/>
            <a:endCxn id="21" idx="0"/>
          </p:cNvCxnSpPr>
          <p:nvPr/>
        </p:nvCxnSpPr>
        <p:spPr>
          <a:xfrm rot="10800000" flipV="1">
            <a:off x="3100235" y="2640402"/>
            <a:ext cx="2198083" cy="1146722"/>
          </a:xfrm>
          <a:prstGeom prst="bent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9402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>
            <a:extLst>
              <a:ext uri="{FF2B5EF4-FFF2-40B4-BE49-F238E27FC236}">
                <a16:creationId xmlns:a16="http://schemas.microsoft.com/office/drawing/2014/main" id="{96F5CF7E-0E89-46F8-B214-38AC81C8FE14}"/>
              </a:ext>
            </a:extLst>
          </p:cNvPr>
          <p:cNvSpPr/>
          <p:nvPr/>
        </p:nvSpPr>
        <p:spPr>
          <a:xfrm>
            <a:off x="5712042" y="992957"/>
            <a:ext cx="6319406" cy="53647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067756E7-056F-4AEF-A94B-307ACAD634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43" y="992957"/>
            <a:ext cx="5432249" cy="2699149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C3349-982C-467F-B6E8-48253DE174E5}" type="slidenum">
              <a:rPr lang="ko-KR" altLang="en-US" smtClean="0">
                <a:solidFill>
                  <a:prstClr val="white"/>
                </a:solidFill>
              </a:rPr>
              <a:pPr/>
              <a:t>5</a:t>
            </a:fld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6" name="사각형: 둥근 모서리 16">
            <a:extLst>
              <a:ext uri="{FF2B5EF4-FFF2-40B4-BE49-F238E27FC236}">
                <a16:creationId xmlns:a16="http://schemas.microsoft.com/office/drawing/2014/main" id="{FA4CD79F-4943-4225-BBDC-2CA5B2748AA8}"/>
              </a:ext>
            </a:extLst>
          </p:cNvPr>
          <p:cNvSpPr/>
          <p:nvPr/>
        </p:nvSpPr>
        <p:spPr>
          <a:xfrm>
            <a:off x="4858218" y="2681618"/>
            <a:ext cx="508608" cy="52282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66249E3A-9F0C-4F59-942F-A1B098331690}"/>
              </a:ext>
            </a:extLst>
          </p:cNvPr>
          <p:cNvSpPr/>
          <p:nvPr/>
        </p:nvSpPr>
        <p:spPr>
          <a:xfrm>
            <a:off x="0" y="0"/>
            <a:ext cx="12192000" cy="905206"/>
          </a:xfrm>
          <a:prstGeom prst="rect">
            <a:avLst/>
          </a:prstGeom>
          <a:solidFill>
            <a:schemeClr val="tx1">
              <a:lumMod val="95000"/>
              <a:lumOff val="5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>
                <a:solidFill>
                  <a:srgbClr val="FFFF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4. </a:t>
            </a:r>
            <a:r>
              <a:rPr lang="ko-KR" altLang="en-US" sz="2800">
                <a:solidFill>
                  <a:srgbClr val="FFFF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진단결과보기 </a:t>
            </a:r>
            <a:r>
              <a:rPr lang="en-US" altLang="ko-KR" sz="2800">
                <a:latin typeface="HY헤드라인M" panose="02030600000101010101" pitchFamily="18" charset="-127"/>
                <a:ea typeface="HY헤드라인M" panose="02030600000101010101" pitchFamily="18" charset="-127"/>
              </a:rPr>
              <a:t>: [</a:t>
            </a:r>
            <a:r>
              <a:rPr lang="ko-KR" altLang="en-US" sz="2800">
                <a:latin typeface="HY헤드라인M" panose="02030600000101010101" pitchFamily="18" charset="-127"/>
                <a:ea typeface="HY헤드라인M" panose="02030600000101010101" pitchFamily="18" charset="-127"/>
              </a:rPr>
              <a:t>진단</a:t>
            </a:r>
            <a:r>
              <a:rPr lang="en-US" altLang="ko-KR" sz="2800">
                <a:latin typeface="HY헤드라인M" panose="02030600000101010101" pitchFamily="18" charset="-127"/>
                <a:ea typeface="HY헤드라인M" panose="02030600000101010101" pitchFamily="18" charset="-127"/>
              </a:rPr>
              <a:t>]-[</a:t>
            </a:r>
            <a:r>
              <a:rPr lang="ko-KR" altLang="en-US" sz="2800">
                <a:latin typeface="HY헤드라인M" panose="02030600000101010101" pitchFamily="18" charset="-127"/>
                <a:ea typeface="HY헤드라인M" panose="02030600000101010101" pitchFamily="18" charset="-127"/>
              </a:rPr>
              <a:t>핵심역량진단 결과</a:t>
            </a:r>
            <a:r>
              <a:rPr lang="en-US" altLang="ko-KR" sz="2800">
                <a:latin typeface="HY헤드라인M" panose="02030600000101010101" pitchFamily="18" charset="-127"/>
                <a:ea typeface="HY헤드라인M" panose="02030600000101010101" pitchFamily="18" charset="-127"/>
              </a:rPr>
              <a:t>] </a:t>
            </a:r>
            <a:r>
              <a:rPr lang="ko-KR" altLang="en-US" sz="2800">
                <a:latin typeface="HY헤드라인M" panose="02030600000101010101" pitchFamily="18" charset="-127"/>
                <a:ea typeface="HY헤드라인M" panose="02030600000101010101" pitchFamily="18" charset="-127"/>
              </a:rPr>
              <a:t>선택</a:t>
            </a:r>
            <a:endParaRPr lang="ko-KR" altLang="en-US" sz="2800">
              <a:solidFill>
                <a:schemeClr val="accent4">
                  <a:lumMod val="60000"/>
                  <a:lumOff val="40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pic>
        <p:nvPicPr>
          <p:cNvPr id="9" name="그래픽 8" descr="오른쪽을 가리키는 검지">
            <a:extLst>
              <a:ext uri="{FF2B5EF4-FFF2-40B4-BE49-F238E27FC236}">
                <a16:creationId xmlns:a16="http://schemas.microsoft.com/office/drawing/2014/main" id="{4A6EBBD0-0B2B-4213-9D67-17ABDD2D4E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7984911" flipH="1">
            <a:off x="4117888" y="2870634"/>
            <a:ext cx="914400" cy="9144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F4A46AD-D1D0-4ADF-8A2E-C71E137AAB7A}"/>
              </a:ext>
            </a:extLst>
          </p:cNvPr>
          <p:cNvSpPr txBox="1"/>
          <p:nvPr/>
        </p:nvSpPr>
        <p:spPr>
          <a:xfrm>
            <a:off x="2526731" y="2887237"/>
            <a:ext cx="1765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2024.04.08.~2024.04.22.</a:t>
            </a:r>
            <a:endParaRPr lang="ko-KR" altLang="en-US" sz="11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DC9552-51B6-4B71-946B-6B5F31EDCE86}"/>
              </a:ext>
            </a:extLst>
          </p:cNvPr>
          <p:cNvSpPr txBox="1"/>
          <p:nvPr/>
        </p:nvSpPr>
        <p:spPr>
          <a:xfrm>
            <a:off x="2845960" y="2505971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>
                <a:latin typeface="HY헤드라인M" panose="02030600000101010101" pitchFamily="18" charset="-127"/>
                <a:ea typeface="HY헤드라인M" panose="02030600000101010101" pitchFamily="18" charset="-127"/>
              </a:rPr>
              <a:t>사전진단평가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54B7C44E-ED88-4909-8FB3-F09268299A4C}"/>
              </a:ext>
            </a:extLst>
          </p:cNvPr>
          <p:cNvSpPr/>
          <p:nvPr/>
        </p:nvSpPr>
        <p:spPr>
          <a:xfrm>
            <a:off x="1549405" y="4057181"/>
            <a:ext cx="4465410" cy="773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진단기간 종료 후 결과보기 가능함</a:t>
            </a:r>
            <a:endParaRPr lang="en-US" altLang="ko-KR" sz="1600" dirty="0">
              <a:solidFill>
                <a:srgbClr val="FF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(2024.04.22.</a:t>
            </a:r>
            <a:r>
              <a:rPr lang="ko-KR" altLang="en-US" sz="1600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이후 확인 부탁드립니다</a:t>
            </a:r>
            <a:r>
              <a:rPr lang="en-US" altLang="ko-KR" sz="1600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ED756C9-9FD2-4ED4-8A54-A044EC411DA3}"/>
              </a:ext>
            </a:extLst>
          </p:cNvPr>
          <p:cNvSpPr txBox="1"/>
          <p:nvPr/>
        </p:nvSpPr>
        <p:spPr>
          <a:xfrm>
            <a:off x="2526732" y="3112346"/>
            <a:ext cx="9252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2024.04.08.</a:t>
            </a:r>
            <a:endParaRPr lang="ko-KR" altLang="en-US" sz="11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pSp>
        <p:nvGrpSpPr>
          <p:cNvPr id="25" name="그룹 24">
            <a:extLst>
              <a:ext uri="{FF2B5EF4-FFF2-40B4-BE49-F238E27FC236}">
                <a16:creationId xmlns:a16="http://schemas.microsoft.com/office/drawing/2014/main" id="{AD17569F-0608-49AA-86B7-63BEC112CEBB}"/>
              </a:ext>
            </a:extLst>
          </p:cNvPr>
          <p:cNvGrpSpPr/>
          <p:nvPr/>
        </p:nvGrpSpPr>
        <p:grpSpPr>
          <a:xfrm>
            <a:off x="5872701" y="1106357"/>
            <a:ext cx="5975020" cy="5104662"/>
            <a:chOff x="5872701" y="1106357"/>
            <a:chExt cx="5975020" cy="5104662"/>
          </a:xfrm>
        </p:grpSpPr>
        <p:grpSp>
          <p:nvGrpSpPr>
            <p:cNvPr id="24" name="그룹 23">
              <a:extLst>
                <a:ext uri="{FF2B5EF4-FFF2-40B4-BE49-F238E27FC236}">
                  <a16:creationId xmlns:a16="http://schemas.microsoft.com/office/drawing/2014/main" id="{5D2AF3DB-4B95-40E9-880F-610FEEB516D3}"/>
                </a:ext>
              </a:extLst>
            </p:cNvPr>
            <p:cNvGrpSpPr/>
            <p:nvPr/>
          </p:nvGrpSpPr>
          <p:grpSpPr>
            <a:xfrm>
              <a:off x="5872701" y="1106357"/>
              <a:ext cx="5883320" cy="3784820"/>
              <a:chOff x="5872701" y="1106357"/>
              <a:chExt cx="5883320" cy="3784820"/>
            </a:xfrm>
          </p:grpSpPr>
          <p:pic>
            <p:nvPicPr>
              <p:cNvPr id="8" name="그림 7">
                <a:extLst>
                  <a:ext uri="{FF2B5EF4-FFF2-40B4-BE49-F238E27FC236}">
                    <a16:creationId xmlns:a16="http://schemas.microsoft.com/office/drawing/2014/main" id="{2AE2F830-61C9-45D2-AEFA-3017E7B0574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872701" y="1106357"/>
                <a:ext cx="5883320" cy="1836671"/>
              </a:xfrm>
              <a:prstGeom prst="rect">
                <a:avLst/>
              </a:prstGeom>
            </p:spPr>
          </p:pic>
          <p:pic>
            <p:nvPicPr>
              <p:cNvPr id="11" name="그림 10">
                <a:extLst>
                  <a:ext uri="{FF2B5EF4-FFF2-40B4-BE49-F238E27FC236}">
                    <a16:creationId xmlns:a16="http://schemas.microsoft.com/office/drawing/2014/main" id="{11ED169E-AD75-4B06-A02E-85E96F2875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895770" y="2978577"/>
                <a:ext cx="5827453" cy="1912600"/>
              </a:xfrm>
              <a:prstGeom prst="rect">
                <a:avLst/>
              </a:prstGeom>
            </p:spPr>
          </p:pic>
        </p:grpSp>
        <p:pic>
          <p:nvPicPr>
            <p:cNvPr id="12" name="그림 11">
              <a:extLst>
                <a:ext uri="{FF2B5EF4-FFF2-40B4-BE49-F238E27FC236}">
                  <a16:creationId xmlns:a16="http://schemas.microsoft.com/office/drawing/2014/main" id="{7E62527D-7916-4F69-931A-FC5162F724C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895770" y="5220269"/>
              <a:ext cx="5951951" cy="990750"/>
            </a:xfrm>
            <a:prstGeom prst="rect">
              <a:avLst/>
            </a:prstGeom>
          </p:spPr>
        </p:pic>
      </p:grpSp>
      <p:cxnSp>
        <p:nvCxnSpPr>
          <p:cNvPr id="30" name="연결선: 꺾임 29">
            <a:extLst>
              <a:ext uri="{FF2B5EF4-FFF2-40B4-BE49-F238E27FC236}">
                <a16:creationId xmlns:a16="http://schemas.microsoft.com/office/drawing/2014/main" id="{9A1A676D-90BC-47F3-9DCA-046608025BBE}"/>
              </a:ext>
            </a:extLst>
          </p:cNvPr>
          <p:cNvCxnSpPr>
            <a:cxnSpLocks/>
          </p:cNvCxnSpPr>
          <p:nvPr/>
        </p:nvCxnSpPr>
        <p:spPr>
          <a:xfrm rot="16200000" flipH="1">
            <a:off x="4865147" y="3449058"/>
            <a:ext cx="1082002" cy="611791"/>
          </a:xfrm>
          <a:prstGeom prst="bentConnector3">
            <a:avLst>
              <a:gd name="adj1" fmla="val 100228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4EDD2E28-20FC-4B0B-B3F4-3EFF238674C9}"/>
              </a:ext>
            </a:extLst>
          </p:cNvPr>
          <p:cNvSpPr txBox="1"/>
          <p:nvPr/>
        </p:nvSpPr>
        <p:spPr>
          <a:xfrm>
            <a:off x="6613112" y="4933192"/>
            <a:ext cx="4918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solidFill>
                  <a:srgbClr val="FF9933"/>
                </a:solidFill>
              </a:rPr>
              <a:t>진단결과 확인 </a:t>
            </a:r>
            <a:r>
              <a:rPr lang="ko-KR" altLang="en-US" sz="1400" b="1">
                <a:solidFill>
                  <a:srgbClr val="FF9933"/>
                </a:solidFill>
              </a:rPr>
              <a:t>가능</a:t>
            </a:r>
            <a:r>
              <a:rPr lang="en-US" altLang="ko-KR" sz="1400" b="1">
                <a:solidFill>
                  <a:srgbClr val="FF9933"/>
                </a:solidFill>
              </a:rPr>
              <a:t>! </a:t>
            </a:r>
            <a:r>
              <a:rPr lang="ko-KR" altLang="en-US" sz="1400" b="1">
                <a:solidFill>
                  <a:srgbClr val="FF9933"/>
                </a:solidFill>
              </a:rPr>
              <a:t>나의 약점 핵심역량은 </a:t>
            </a:r>
            <a:r>
              <a:rPr lang="en-US" altLang="ko-KR" sz="1400" b="1">
                <a:solidFill>
                  <a:srgbClr val="FF9933"/>
                </a:solidFill>
              </a:rPr>
              <a:t>“</a:t>
            </a:r>
            <a:r>
              <a:rPr lang="ko-KR" altLang="en-US" sz="1400" b="1">
                <a:solidFill>
                  <a:srgbClr val="FF9933"/>
                </a:solidFill>
              </a:rPr>
              <a:t>추천 역량개발 프로그램</a:t>
            </a:r>
            <a:r>
              <a:rPr lang="en-US" altLang="ko-KR" sz="1400" b="1">
                <a:solidFill>
                  <a:srgbClr val="FF9933"/>
                </a:solidFill>
              </a:rPr>
              <a:t>”</a:t>
            </a:r>
            <a:r>
              <a:rPr lang="ko-KR" altLang="en-US" sz="1400" b="1">
                <a:solidFill>
                  <a:srgbClr val="FF9933"/>
                </a:solidFill>
              </a:rPr>
              <a:t>에 참여하여 높여 보세요</a:t>
            </a:r>
            <a:r>
              <a:rPr lang="en-US" altLang="ko-KR" sz="1400" b="1">
                <a:solidFill>
                  <a:srgbClr val="FF9933"/>
                </a:solidFill>
              </a:rPr>
              <a:t>.</a:t>
            </a:r>
            <a:endParaRPr lang="ko-KR" altLang="en-US" sz="1400" b="1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21210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185</Words>
  <Application>Microsoft Office PowerPoint</Application>
  <PresentationFormat>와이드스크린</PresentationFormat>
  <Paragraphs>40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HY견고딕</vt:lpstr>
      <vt:lpstr>HY헤드라인M</vt:lpstr>
      <vt:lpstr>맑은 고딕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 이든</dc:creator>
  <cp:lastModifiedBy>user</cp:lastModifiedBy>
  <cp:revision>33</cp:revision>
  <dcterms:created xsi:type="dcterms:W3CDTF">2021-04-09T08:57:34Z</dcterms:created>
  <dcterms:modified xsi:type="dcterms:W3CDTF">2024-04-03T04:42:21Z</dcterms:modified>
</cp:coreProperties>
</file>